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5" r:id="rId8"/>
    <p:sldId id="264" r:id="rId9"/>
    <p:sldId id="26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6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0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65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9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7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3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1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54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3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2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6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7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40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8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A0B45-DBD8-49B4-B708-A0DB3C21B852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7FE563-9A81-46A5-A009-A51F89917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6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brazky.seznam.cz/?q=rosni&#269;ka&amp;" TargetMode="External"/><Relationship Id="rId3" Type="http://schemas.openxmlformats.org/officeDocument/2006/relationships/hyperlink" Target="https://obrazky.seznam.cz/?q=plazi" TargetMode="External"/><Relationship Id="rId7" Type="http://schemas.openxmlformats.org/officeDocument/2006/relationships/hyperlink" Target="https://obrazky.seznam.cz/?q=ropucha" TargetMode="External"/><Relationship Id="rId2" Type="http://schemas.openxmlformats.org/officeDocument/2006/relationships/hyperlink" Target="https://obrazky.seznam.cz/?q=ryb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razky.seznam.cz/?q=skokan" TargetMode="External"/><Relationship Id="rId11" Type="http://schemas.openxmlformats.org/officeDocument/2006/relationships/hyperlink" Target="https://obrazky.seznam.cz/?q=mlok+cHr&#225;n&#283;n&#237;" TargetMode="External"/><Relationship Id="rId5" Type="http://schemas.openxmlformats.org/officeDocument/2006/relationships/hyperlink" Target="https://obrazky.seznam.cz/?q=pulec" TargetMode="External"/><Relationship Id="rId10" Type="http://schemas.openxmlformats.org/officeDocument/2006/relationships/hyperlink" Target="https://obrazky.seznam.cz/?q=mlok" TargetMode="External"/><Relationship Id="rId4" Type="http://schemas.openxmlformats.org/officeDocument/2006/relationships/hyperlink" Target="https://cs.wikipedia.org/wiki/Oboj%C5%BEiveln%C3%ADci" TargetMode="External"/><Relationship Id="rId9" Type="http://schemas.openxmlformats.org/officeDocument/2006/relationships/hyperlink" Target="https://obrazky.seznam.cz/?q=&#269;ol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RYBY, PLAZI, OBOJŽIVELNÍCI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Vytvořeno</a:t>
            </a:r>
            <a:r>
              <a:rPr lang="cs-CZ" smtClean="0"/>
              <a:t>: </a:t>
            </a:r>
            <a:r>
              <a:rPr lang="cs-CZ" smtClean="0"/>
              <a:t>21.4</a:t>
            </a:r>
            <a:r>
              <a:rPr lang="cs-CZ" dirty="0" smtClean="0"/>
              <a:t>.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4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RYBY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Žijí ve vodě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Dýchají žábrami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Tělo je pokryto šupinami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Pohybují se pomocí ploutví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Mláďata se líhnou z jiker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Tělo ryby: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nauč se popsat jednotlivé části těla ryby, nemusíš umět zpaměti názvy ploutví, do pracovního sešitu u cvičení 1 dopiš ploutve podle prezentace nebo učebnice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8874" r="832" b="67804"/>
          <a:stretch/>
        </p:blipFill>
        <p:spPr>
          <a:xfrm>
            <a:off x="2726731" y="2477193"/>
            <a:ext cx="7705741" cy="3646466"/>
          </a:xfrm>
        </p:spPr>
      </p:pic>
    </p:spTree>
    <p:extLst>
      <p:ext uri="{BB962C8B-B14F-4D97-AF65-F5344CB8AC3E}">
        <p14:creationId xmlns:p14="http://schemas.microsoft.com/office/powerpoint/2010/main" val="41386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RYBY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štika                                      pstruh                          kapr             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úhoř                                                    losos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02" y="1429311"/>
            <a:ext cx="2793597" cy="17078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70" y="1936344"/>
            <a:ext cx="2797297" cy="10477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948" r="-453" b="27714"/>
          <a:stretch/>
        </p:blipFill>
        <p:spPr>
          <a:xfrm>
            <a:off x="5029806" y="1936344"/>
            <a:ext cx="2592965" cy="10224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62" y="4526675"/>
            <a:ext cx="3162127" cy="180693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4569975"/>
            <a:ext cx="3096592" cy="17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2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Plazi: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umět vyjmenovat  některé zástupce plazů, vědět, kde žijí, jak se pohybují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3164" y="1280160"/>
            <a:ext cx="10091448" cy="532845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Plazi jsou obratlovci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Mají krunýř nebo kůži pokrytou šupinami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Jsou studenokrevní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Většina plazů klade vejce, někteří rodí živá mláďata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Jediným  jedovatým  plazem  u nás je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zmije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Hadí kůže neroste spolu s tělem, proto ji had musí několikrát ročně svlékat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Hadi nemají končetiny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Pohybují se plazením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polykají celou kořist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Ještěři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mají čtyři nohy a dlouhý ocas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Živí se masem nebo rostlinami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Želvy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žijí na pevnině (suchozemské želvy) nebo ve vodě (mořské nebo sladkovodní želvy).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Želvy nemají zuby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ale ostré čelisti, které se hodí k trhání potravy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726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Plazi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užovka                                    zmije                                               ještěrka             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krokodýl                                 želva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91" y="1562794"/>
            <a:ext cx="3046502" cy="15205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02" y="1546185"/>
            <a:ext cx="2053187" cy="15371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21" y="1488218"/>
            <a:ext cx="2479617" cy="16530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50" y="4117249"/>
            <a:ext cx="2701580" cy="20225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28" y="4079980"/>
            <a:ext cx="2751360" cy="20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Obojživelníci: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vědět, kde žijí, jak dýchají, znát zástupce. Všichni obojživelníci jsou užiteční a chráněni                zákonem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12422"/>
            <a:ext cx="8915400" cy="472994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Obojživelníci jsou obratlovci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Jsou studenokrevní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Nejprimitivnější čtyřnožci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Jsou přizpůsobeni životu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vodě i na souši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Dýchají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plícemi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Žijí hlavně ve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stojatých vodách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kolem nich,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lesích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vlhkých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loukách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polích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Živí se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hmyzem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měkkýši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Rozmnožují se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vajíčky ve vodě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Žáby: z vajíček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 líhnou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kteří vypadají jako malé ryby, nemají nohy, jen dlouhý ocas. Dýchají žábrami, proto žijí jen ve vodě. Později se jim vyvinou plíce, narostou končetiny a zmizí ocas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59" y="5300395"/>
            <a:ext cx="1454553" cy="101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Obojživelníci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skokan                                       ropucha                                      rosnička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čolek                                                   mlok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96" y="1638070"/>
            <a:ext cx="2513907" cy="16759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93" y="1638070"/>
            <a:ext cx="2358284" cy="16759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761" y="1638070"/>
            <a:ext cx="2446366" cy="16309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08" y="4356715"/>
            <a:ext cx="2363990" cy="15759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83" y="4356715"/>
            <a:ext cx="2228937" cy="15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Zdroje: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5170516"/>
          </a:xfrm>
        </p:spPr>
        <p:txBody>
          <a:bodyPr/>
          <a:lstStyle/>
          <a:p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HRAVÁ PRVOUKA, učebnice pro2. ročník ZŠ</a:t>
            </a: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https://obrazky.seznam.cz/?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q=ryby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https://cs.wikipedia.org/wiki/Plazi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https://obrazky.seznam.cz/?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q=plazi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cs.wikipedia.org/wiki/Oboj%C5%BEiveln%C3%ADci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VY_32_INOVACE_06-54</a:t>
            </a:r>
          </a:p>
          <a:p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https://obrazky.seznam.cz/?</a:t>
            </a:r>
            <a:r>
              <a:rPr lang="cs-C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q=pulec</a:t>
            </a:r>
            <a:endParaRPr lang="cs-CZ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https://obrazky.seznam.cz/?</a:t>
            </a:r>
            <a:r>
              <a:rPr lang="cs-C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q=skokan</a:t>
            </a:r>
            <a:endParaRPr lang="cs-CZ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https://obrazky.seznam.cz/?</a:t>
            </a:r>
            <a:r>
              <a:rPr lang="cs-C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q=ropucha</a:t>
            </a:r>
            <a:endParaRPr lang="cs-CZ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https://obrazky.seznam.cz/?</a:t>
            </a:r>
            <a:r>
              <a:rPr lang="cs-C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q=rosnička&amp;</a:t>
            </a:r>
            <a:endParaRPr lang="cs-CZ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://obrazky.seznam.cz/?</a:t>
            </a:r>
            <a:r>
              <a:rPr lang="cs-C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q=čolek</a:t>
            </a:r>
            <a:endParaRPr lang="cs-CZ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https://obrazky.seznam.cz/?</a:t>
            </a:r>
            <a:r>
              <a:rPr lang="cs-C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q=mlok</a:t>
            </a:r>
            <a:endParaRPr lang="cs-CZ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https://obrazky.seznam.cz/?</a:t>
            </a:r>
            <a:r>
              <a:rPr lang="cs-C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q=</a:t>
            </a:r>
            <a:r>
              <a:rPr lang="cs-CZ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mlok+cHránění</a:t>
            </a:r>
            <a:endParaRPr lang="cs-CZ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11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</TotalTime>
  <Words>359</Words>
  <Application>Microsoft Office PowerPoint</Application>
  <PresentationFormat>Širokoúhlá obrazovka</PresentationFormat>
  <Paragraphs>77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Stébla</vt:lpstr>
      <vt:lpstr>RYBY, PLAZI, OBOJŽIVELNÍCI</vt:lpstr>
      <vt:lpstr>RYBY</vt:lpstr>
      <vt:lpstr>Tělo ryby: nauč se popsat jednotlivé části těla ryby, nemusíš umět zpaměti názvy ploutví, do pracovního sešitu u cvičení 1 dopiš ploutve podle prezentace nebo učebnice</vt:lpstr>
      <vt:lpstr>RYBY</vt:lpstr>
      <vt:lpstr>Plazi: umět vyjmenovat  některé zástupce plazů, vědět, kde žijí, jak se pohybují</vt:lpstr>
      <vt:lpstr>Plazi</vt:lpstr>
      <vt:lpstr>Obojživelníci: vědět, kde žijí, jak dýchají, znát zástupce. Všichni obojživelníci jsou užiteční a chráněni                zákonem</vt:lpstr>
      <vt:lpstr>Obojživelníci</vt:lpstr>
      <vt:lpstr>Zdroje: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RYBY, PLAZI, OBOJŽIVELNÍCI</dc:title>
  <dc:creator>Jindra</dc:creator>
  <cp:lastModifiedBy>Jindra</cp:lastModifiedBy>
  <cp:revision>11</cp:revision>
  <dcterms:created xsi:type="dcterms:W3CDTF">2020-04-20T10:38:50Z</dcterms:created>
  <dcterms:modified xsi:type="dcterms:W3CDTF">2020-04-20T12:05:39Z</dcterms:modified>
</cp:coreProperties>
</file>